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7" r:id="rId2"/>
    <p:sldId id="260" r:id="rId3"/>
    <p:sldId id="261" r:id="rId4"/>
    <p:sldId id="258" r:id="rId5"/>
    <p:sldId id="259" r:id="rId6"/>
    <p:sldId id="275" r:id="rId7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061D"/>
    <a:srgbClr val="7E407F"/>
    <a:srgbClr val="3643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EEC30649-BC43-4948-B3AC-74352EF099BC}" type="datetimeFigureOut">
              <a:rPr lang="en-GB" smtClean="0"/>
              <a:t>17/01/2025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51A5DF23-626E-42FD-B5E1-F5B057FB83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932692"/>
      </p:ext>
    </p:extLst>
  </p:cSld>
  <p:clrMapOvr>
    <a:masterClrMapping/>
  </p:clrMapOvr>
  <p:transition spd="slow" advClick="0" advTm="10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30649-BC43-4948-B3AC-74352EF099BC}" type="datetimeFigureOut">
              <a:rPr lang="en-GB" smtClean="0"/>
              <a:t>17/01/2025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DF23-626E-42FD-B5E1-F5B057FB83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7014744"/>
      </p:ext>
    </p:extLst>
  </p:cSld>
  <p:clrMapOvr>
    <a:masterClrMapping/>
  </p:clrMapOvr>
  <p:transition spd="slow" advClick="0" advTm="10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EC30649-BC43-4948-B3AC-74352EF099BC}" type="datetimeFigureOut">
              <a:rPr lang="en-GB" smtClean="0"/>
              <a:t>17/01/2025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51A5DF23-626E-42FD-B5E1-F5B057FB83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8279648"/>
      </p:ext>
    </p:extLst>
  </p:cSld>
  <p:clrMapOvr>
    <a:masterClrMapping/>
  </p:clrMapOvr>
  <p:transition spd="slow" advClick="0" advTm="1000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EC30649-BC43-4948-B3AC-74352EF099BC}" type="datetimeFigureOut">
              <a:rPr lang="en-GB" smtClean="0"/>
              <a:t>17/01/2025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51A5DF23-626E-42FD-B5E1-F5B057FB8337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9525111"/>
      </p:ext>
    </p:extLst>
  </p:cSld>
  <p:clrMapOvr>
    <a:masterClrMapping/>
  </p:clrMapOvr>
  <p:transition spd="slow" advClick="0" advTm="1000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EC30649-BC43-4948-B3AC-74352EF099BC}" type="datetimeFigureOut">
              <a:rPr lang="en-GB" smtClean="0"/>
              <a:t>17/01/2025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51A5DF23-626E-42FD-B5E1-F5B057FB83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4042792"/>
      </p:ext>
    </p:extLst>
  </p:cSld>
  <p:clrMapOvr>
    <a:masterClrMapping/>
  </p:clrMapOvr>
  <p:transition spd="slow" advClick="0" advTm="1000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30649-BC43-4948-B3AC-74352EF099BC}" type="datetimeFigureOut">
              <a:rPr lang="en-GB" smtClean="0"/>
              <a:t>17/01/2025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DF23-626E-42FD-B5E1-F5B057FB83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567271"/>
      </p:ext>
    </p:extLst>
  </p:cSld>
  <p:clrMapOvr>
    <a:masterClrMapping/>
  </p:clrMapOvr>
  <p:transition spd="slow" advClick="0" advTm="10000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30649-BC43-4948-B3AC-74352EF099BC}" type="datetimeFigureOut">
              <a:rPr lang="en-GB" smtClean="0"/>
              <a:t>17/01/2025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DF23-626E-42FD-B5E1-F5B057FB83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0882492"/>
      </p:ext>
    </p:extLst>
  </p:cSld>
  <p:clrMapOvr>
    <a:masterClrMapping/>
  </p:clrMapOvr>
  <p:transition spd="slow" advClick="0" advTm="10000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30649-BC43-4948-B3AC-74352EF099BC}" type="datetimeFigureOut">
              <a:rPr lang="en-GB" smtClean="0"/>
              <a:t>17/01/2025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DF23-626E-42FD-B5E1-F5B057FB83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14050"/>
      </p:ext>
    </p:extLst>
  </p:cSld>
  <p:clrMapOvr>
    <a:masterClrMapping/>
  </p:clrMapOvr>
  <p:transition spd="slow" advClick="0" advTm="10000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EC30649-BC43-4948-B3AC-74352EF099BC}" type="datetimeFigureOut">
              <a:rPr lang="en-GB" smtClean="0"/>
              <a:t>17/01/2025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51A5DF23-626E-42FD-B5E1-F5B057FB83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7061494"/>
      </p:ext>
    </p:extLst>
  </p:cSld>
  <p:clrMapOvr>
    <a:masterClrMapping/>
  </p:clrMapOvr>
  <p:transition spd="slow" advClick="0" advTm="10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30649-BC43-4948-B3AC-74352EF099BC}" type="datetimeFigureOut">
              <a:rPr lang="en-GB" smtClean="0"/>
              <a:t>17/01/2025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DF23-626E-42FD-B5E1-F5B057FB83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4160924"/>
      </p:ext>
    </p:extLst>
  </p:cSld>
  <p:clrMapOvr>
    <a:masterClrMapping/>
  </p:clrMapOvr>
  <p:transition spd="slow" advClick="0" advTm="10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EC30649-BC43-4948-B3AC-74352EF099BC}" type="datetimeFigureOut">
              <a:rPr lang="en-GB" smtClean="0"/>
              <a:t>17/01/2025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51A5DF23-626E-42FD-B5E1-F5B057FB83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2162332"/>
      </p:ext>
    </p:extLst>
  </p:cSld>
  <p:clrMapOvr>
    <a:masterClrMapping/>
  </p:clrMapOvr>
  <p:transition spd="slow" advClick="0" advTm="10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30649-BC43-4948-B3AC-74352EF099BC}" type="datetimeFigureOut">
              <a:rPr lang="en-GB" smtClean="0"/>
              <a:t>17/01/2025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DF23-626E-42FD-B5E1-F5B057FB83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747992"/>
      </p:ext>
    </p:extLst>
  </p:cSld>
  <p:clrMapOvr>
    <a:masterClrMapping/>
  </p:clrMapOvr>
  <p:transition spd="slow" advClick="0" advTm="10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30649-BC43-4948-B3AC-74352EF099BC}" type="datetimeFigureOut">
              <a:rPr lang="en-GB" smtClean="0"/>
              <a:t>17/01/2025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DF23-626E-42FD-B5E1-F5B057FB83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159812"/>
      </p:ext>
    </p:extLst>
  </p:cSld>
  <p:clrMapOvr>
    <a:masterClrMapping/>
  </p:clrMapOvr>
  <p:transition spd="slow" advClick="0" advTm="10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30649-BC43-4948-B3AC-74352EF099BC}" type="datetimeFigureOut">
              <a:rPr lang="en-GB" smtClean="0"/>
              <a:t>17/01/2025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DF23-626E-42FD-B5E1-F5B057FB83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38861"/>
      </p:ext>
    </p:extLst>
  </p:cSld>
  <p:clrMapOvr>
    <a:masterClrMapping/>
  </p:clrMapOvr>
  <p:transition spd="slow" advClick="0" advTm="10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30649-BC43-4948-B3AC-74352EF099BC}" type="datetimeFigureOut">
              <a:rPr lang="en-GB" smtClean="0"/>
              <a:t>17/01/2025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DF23-626E-42FD-B5E1-F5B057FB83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6544930"/>
      </p:ext>
    </p:extLst>
  </p:cSld>
  <p:clrMapOvr>
    <a:masterClrMapping/>
  </p:clrMapOvr>
  <p:transition spd="slow" advClick="0" advTm="10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30649-BC43-4948-B3AC-74352EF099BC}" type="datetimeFigureOut">
              <a:rPr lang="en-GB" smtClean="0"/>
              <a:t>17/01/2025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DF23-626E-42FD-B5E1-F5B057FB83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034594"/>
      </p:ext>
    </p:extLst>
  </p:cSld>
  <p:clrMapOvr>
    <a:masterClrMapping/>
  </p:clrMapOvr>
  <p:transition spd="slow" advClick="0" advTm="10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30649-BC43-4948-B3AC-74352EF099BC}" type="datetimeFigureOut">
              <a:rPr lang="en-GB" smtClean="0"/>
              <a:t>17/01/2025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5DF23-626E-42FD-B5E1-F5B057FB83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8147346"/>
      </p:ext>
    </p:extLst>
  </p:cSld>
  <p:clrMapOvr>
    <a:masterClrMapping/>
  </p:clrMapOvr>
  <p:transition spd="slow" advClick="0" advTm="10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30649-BC43-4948-B3AC-74352EF099BC}" type="datetimeFigureOut">
              <a:rPr lang="en-GB" smtClean="0"/>
              <a:t>17/01/2025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5DF23-626E-42FD-B5E1-F5B057FB83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20523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ransition spd="slow" advClick="0" advTm="10000">
    <p:wipe/>
  </p:transition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3BC59B-8054-4A79-955D-FCEF6ECBF4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43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ADA1E2-6650-44FA-B7D7-8D7E744100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1"/>
            <a:ext cx="6555544" cy="25114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CD2221-9A3B-464D-9F16-98669E44A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2636"/>
            <a:ext cx="2261382" cy="2261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4AAD30-1672-41A9-AF5B-AA4D8D09FC79}"/>
              </a:ext>
            </a:extLst>
          </p:cNvPr>
          <p:cNvSpPr txBox="1"/>
          <p:nvPr/>
        </p:nvSpPr>
        <p:spPr>
          <a:xfrm>
            <a:off x="6756597" y="569742"/>
            <a:ext cx="49236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DHS Announcements: </a:t>
            </a:r>
          </a:p>
          <a:p>
            <a:pPr algn="ctr"/>
            <a:r>
              <a:rPr lang="en-GB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Monday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7E7D11-E9E9-40E7-9135-F8F23B991531}"/>
              </a:ext>
            </a:extLst>
          </p:cNvPr>
          <p:cNvSpPr/>
          <p:nvPr/>
        </p:nvSpPr>
        <p:spPr>
          <a:xfrm>
            <a:off x="2147666" y="2511418"/>
            <a:ext cx="10044334" cy="4346582"/>
          </a:xfrm>
          <a:prstGeom prst="rect">
            <a:avLst/>
          </a:prstGeom>
          <a:solidFill>
            <a:srgbClr val="3643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8.35AM - 8.55AM - EAL MORNING CLUB</a:t>
            </a:r>
          </a:p>
          <a:p>
            <a:endParaRPr lang="en-GB" dirty="0"/>
          </a:p>
          <a:p>
            <a:r>
              <a:rPr lang="en-GB" dirty="0"/>
              <a:t>8.35AM – 8.55AM – YEAR 9 LEXIA – MRS NELSON &amp; MRS ARCHER</a:t>
            </a:r>
          </a:p>
          <a:p>
            <a:endParaRPr lang="en-GB" dirty="0"/>
          </a:p>
          <a:p>
            <a:r>
              <a:rPr lang="en-GB" dirty="0"/>
              <a:t>10.35AM - 10.55AM – SENIOR SU (YEARS 10-12)</a:t>
            </a:r>
          </a:p>
          <a:p>
            <a:endParaRPr lang="en-GB" dirty="0"/>
          </a:p>
          <a:p>
            <a:r>
              <a:rPr lang="en-GB" dirty="0"/>
              <a:t>12.35PM – 1.10PM – SENIOR ART CLUB</a:t>
            </a:r>
          </a:p>
          <a:p>
            <a:endParaRPr lang="en-GB" dirty="0"/>
          </a:p>
          <a:p>
            <a:r>
              <a:rPr lang="en-GB" dirty="0"/>
              <a:t>12.35PM - 1.10PM – EAL CURRICULUM SUPPORT</a:t>
            </a:r>
          </a:p>
          <a:p>
            <a:endParaRPr lang="en-GB" dirty="0"/>
          </a:p>
          <a:p>
            <a:r>
              <a:rPr lang="en-GB" dirty="0"/>
              <a:t>2.50PM – 4.00PM – U12 (YEAR 8 BOYS) RUGBY WITH MR WILSON</a:t>
            </a:r>
          </a:p>
          <a:p>
            <a:endParaRPr lang="en-GB" dirty="0"/>
          </a:p>
          <a:p>
            <a:r>
              <a:rPr lang="en-GB" dirty="0"/>
              <a:t>3.00PM - 4.00PM – EAL HOMEWORK CLUB (ADVANCED EAL PUPILS)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5513915"/>
      </p:ext>
    </p:extLst>
  </p:cSld>
  <p:clrMapOvr>
    <a:masterClrMapping/>
  </p:clrMapOvr>
  <p:transition spd="slow" advClick="0" advTm="10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3BC59B-8054-4A79-955D-FCEF6ECBF4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43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ADA1E2-6650-44FA-B7D7-8D7E744100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1"/>
            <a:ext cx="6555544" cy="25114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CD2221-9A3B-464D-9F16-98669E44A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2636"/>
            <a:ext cx="2261382" cy="2261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4AAD30-1672-41A9-AF5B-AA4D8D09FC79}"/>
              </a:ext>
            </a:extLst>
          </p:cNvPr>
          <p:cNvSpPr txBox="1"/>
          <p:nvPr/>
        </p:nvSpPr>
        <p:spPr>
          <a:xfrm>
            <a:off x="6723041" y="494241"/>
            <a:ext cx="49236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DHS Announcements: </a:t>
            </a:r>
          </a:p>
          <a:p>
            <a:pPr algn="ctr"/>
            <a:r>
              <a:rPr lang="en-GB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Tuesday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7E7D11-E9E9-40E7-9135-F8F23B991531}"/>
              </a:ext>
            </a:extLst>
          </p:cNvPr>
          <p:cNvSpPr/>
          <p:nvPr/>
        </p:nvSpPr>
        <p:spPr>
          <a:xfrm>
            <a:off x="2147666" y="2511418"/>
            <a:ext cx="10044334" cy="4346582"/>
          </a:xfrm>
          <a:prstGeom prst="rect">
            <a:avLst/>
          </a:prstGeom>
          <a:solidFill>
            <a:srgbClr val="3643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8.35AM - 8.55AM - EAL MORNING CLUB</a:t>
            </a:r>
          </a:p>
          <a:p>
            <a:endParaRPr lang="en-GB" dirty="0"/>
          </a:p>
          <a:p>
            <a:r>
              <a:rPr lang="en-GB" dirty="0"/>
              <a:t>12.35PM – 1.10PM – MATHS SUPPORT IN MRS WATT’S MATHS ROOM</a:t>
            </a:r>
          </a:p>
          <a:p>
            <a:endParaRPr lang="en-GB" dirty="0"/>
          </a:p>
          <a:p>
            <a:r>
              <a:rPr lang="en-GB" dirty="0"/>
              <a:t>12.35PM – 1.10PM – SENIOR ART CLUB</a:t>
            </a:r>
          </a:p>
          <a:p>
            <a:endParaRPr lang="en-GB" dirty="0"/>
          </a:p>
          <a:p>
            <a:r>
              <a:rPr lang="en-GB" dirty="0"/>
              <a:t>12.35PM - 1.10PM – EAL CURRICULUM SUPPORT</a:t>
            </a:r>
          </a:p>
          <a:p>
            <a:endParaRPr lang="en-GB" dirty="0"/>
          </a:p>
          <a:p>
            <a:r>
              <a:rPr lang="en-GB" dirty="0"/>
              <a:t>2.50PM – 4.15PM – U16 (YEAR 11&amp;12) RUGBY WITH MR WILSON</a:t>
            </a:r>
          </a:p>
          <a:p>
            <a:endParaRPr lang="en-GB" dirty="0"/>
          </a:p>
          <a:p>
            <a:r>
              <a:rPr lang="en-GB" dirty="0"/>
              <a:t>2.50PM – 4.00PM – U14 BOYS FOOTBALL</a:t>
            </a:r>
          </a:p>
          <a:p>
            <a:endParaRPr lang="en-GB" dirty="0"/>
          </a:p>
          <a:p>
            <a:r>
              <a:rPr lang="en-GB" dirty="0"/>
              <a:t>3.00PM - 4.00PM – EAL HOMEWORK CLUB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7958554"/>
      </p:ext>
    </p:extLst>
  </p:cSld>
  <p:clrMapOvr>
    <a:masterClrMapping/>
  </p:clrMapOvr>
  <p:transition spd="slow" advClick="0" advTm="10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3BC59B-8054-4A79-955D-FCEF6ECBF4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43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ADA1E2-6650-44FA-B7D7-8D7E744100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6244885" cy="1937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CD2221-9A3B-464D-9F16-98669E44A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2636"/>
            <a:ext cx="2261382" cy="2261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4AAD30-1672-41A9-AF5B-AA4D8D09FC79}"/>
              </a:ext>
            </a:extLst>
          </p:cNvPr>
          <p:cNvSpPr txBox="1"/>
          <p:nvPr/>
        </p:nvSpPr>
        <p:spPr>
          <a:xfrm>
            <a:off x="6756597" y="569742"/>
            <a:ext cx="49236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DHS Announcements: </a:t>
            </a:r>
          </a:p>
          <a:p>
            <a:pPr algn="ctr"/>
            <a:r>
              <a:rPr lang="en-GB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Wednesday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7E7D11-E9E9-40E7-9135-F8F23B991531}"/>
              </a:ext>
            </a:extLst>
          </p:cNvPr>
          <p:cNvSpPr/>
          <p:nvPr/>
        </p:nvSpPr>
        <p:spPr>
          <a:xfrm>
            <a:off x="2204524" y="2155971"/>
            <a:ext cx="10044334" cy="4702029"/>
          </a:xfrm>
          <a:prstGeom prst="rect">
            <a:avLst/>
          </a:prstGeom>
          <a:solidFill>
            <a:srgbClr val="3643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8.35AM - 8.55AM - EAL MORNING CLUB – GSCE SUPPORT YR 10,11 12 (ADVANCED GROUP)</a:t>
            </a:r>
          </a:p>
          <a:p>
            <a:endParaRPr lang="en-GB" dirty="0"/>
          </a:p>
          <a:p>
            <a:r>
              <a:rPr lang="en-GB" dirty="0"/>
              <a:t>8.35AM – 8.55AM – YEAR 8 LEXIA – MRS NELSON &amp; MRS ARCHER</a:t>
            </a:r>
          </a:p>
          <a:p>
            <a:endParaRPr lang="en-GB" dirty="0"/>
          </a:p>
          <a:p>
            <a:r>
              <a:rPr lang="en-GB" dirty="0"/>
              <a:t>12.35PM – 1.10PM – MUSIC JAMMING SESSION WITH MRS HILL</a:t>
            </a:r>
          </a:p>
          <a:p>
            <a:endParaRPr lang="en-GB" dirty="0"/>
          </a:p>
          <a:p>
            <a:r>
              <a:rPr lang="en-GB" dirty="0"/>
              <a:t>12.35PM – 1.10PM – SENIOR ART CLUB</a:t>
            </a:r>
          </a:p>
          <a:p>
            <a:endParaRPr lang="en-GB" dirty="0"/>
          </a:p>
          <a:p>
            <a:r>
              <a:rPr lang="en-GB" dirty="0"/>
              <a:t>12.35PM - 1.10PM – EAL CURRICULUM SUPPORT</a:t>
            </a:r>
          </a:p>
          <a:p>
            <a:endParaRPr lang="en-GB" dirty="0"/>
          </a:p>
          <a:p>
            <a:r>
              <a:rPr lang="en-GB" dirty="0"/>
              <a:t>2.50PM – 4.00PM - U14 (YEARS 9&amp;10) RUGBY WITH MR WILSON</a:t>
            </a:r>
          </a:p>
          <a:p>
            <a:endParaRPr lang="en-GB" dirty="0"/>
          </a:p>
          <a:p>
            <a:r>
              <a:rPr lang="en-GB" dirty="0"/>
              <a:t>3.00PM – 4.00PM – GIRLS NETBALL WITH MRS IRVINE</a:t>
            </a:r>
          </a:p>
          <a:p>
            <a:endParaRPr lang="en-GB" dirty="0"/>
          </a:p>
          <a:p>
            <a:r>
              <a:rPr lang="en-GB" dirty="0"/>
              <a:t>3.00PM – 4.00PM – BOYS U16 FOOTBALL WITH MR HOINES</a:t>
            </a:r>
          </a:p>
          <a:p>
            <a:endParaRPr lang="en-GB" dirty="0"/>
          </a:p>
          <a:p>
            <a:r>
              <a:rPr lang="en-GB" dirty="0"/>
              <a:t>3.00PM – 4.00PM – ART CATCH-UP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5764238"/>
      </p:ext>
    </p:extLst>
  </p:cSld>
  <p:clrMapOvr>
    <a:masterClrMapping/>
  </p:clrMapOvr>
  <p:transition spd="slow" advClick="0" advTm="10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3BC59B-8054-4A79-955D-FCEF6ECBF4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43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ADA1E2-6650-44FA-B7D7-8D7E744100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1"/>
            <a:ext cx="6555544" cy="25114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CD2221-9A3B-464D-9F16-98669E44A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2636"/>
            <a:ext cx="2261382" cy="2261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4AAD30-1672-41A9-AF5B-AA4D8D09FC79}"/>
              </a:ext>
            </a:extLst>
          </p:cNvPr>
          <p:cNvSpPr txBox="1"/>
          <p:nvPr/>
        </p:nvSpPr>
        <p:spPr>
          <a:xfrm>
            <a:off x="6756597" y="569742"/>
            <a:ext cx="49236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DHS Announcements: </a:t>
            </a:r>
          </a:p>
          <a:p>
            <a:pPr algn="ctr"/>
            <a:r>
              <a:rPr lang="en-GB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Thursday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7E7D11-E9E9-40E7-9135-F8F23B991531}"/>
              </a:ext>
            </a:extLst>
          </p:cNvPr>
          <p:cNvSpPr/>
          <p:nvPr/>
        </p:nvSpPr>
        <p:spPr>
          <a:xfrm>
            <a:off x="2147666" y="2511418"/>
            <a:ext cx="10044334" cy="4346582"/>
          </a:xfrm>
          <a:prstGeom prst="rect">
            <a:avLst/>
          </a:prstGeom>
          <a:solidFill>
            <a:srgbClr val="3643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8.35AM - 8.55AM - EAL MORNING CLUB – KS4 PUPILS (YEAR11) </a:t>
            </a:r>
          </a:p>
          <a:p>
            <a:endParaRPr lang="en-GB" dirty="0"/>
          </a:p>
          <a:p>
            <a:r>
              <a:rPr lang="en-GB" dirty="0"/>
              <a:t>12.35 – 1.10PM – NETBALL WITH MRS IRVINE ALL YEARS</a:t>
            </a:r>
          </a:p>
          <a:p>
            <a:endParaRPr lang="en-GB" dirty="0"/>
          </a:p>
          <a:p>
            <a:r>
              <a:rPr lang="en-GB" dirty="0"/>
              <a:t>12.35PM – 1.10PM – MUSIC JAMMING SESSION WITH MRS HILL</a:t>
            </a:r>
          </a:p>
          <a:p>
            <a:endParaRPr lang="en-GB" dirty="0"/>
          </a:p>
          <a:p>
            <a:r>
              <a:rPr lang="en-GB" dirty="0"/>
              <a:t>12.35PM – 1.10PM – SENIOR ART CLUB</a:t>
            </a:r>
          </a:p>
          <a:p>
            <a:endParaRPr lang="en-GB" dirty="0"/>
          </a:p>
          <a:p>
            <a:r>
              <a:rPr lang="en-GB" dirty="0"/>
              <a:t>12.35PM – 1.10PM – MATHS BREAKOUT IN MRS WATTS MATHS ROOM</a:t>
            </a:r>
          </a:p>
          <a:p>
            <a:endParaRPr lang="en-GB" dirty="0"/>
          </a:p>
          <a:p>
            <a:r>
              <a:rPr lang="en-GB" dirty="0"/>
              <a:t>12.35PM – 1.10PM – GCSE SCIENCE SUPPORT</a:t>
            </a:r>
          </a:p>
          <a:p>
            <a:endParaRPr lang="en-GB" dirty="0"/>
          </a:p>
          <a:p>
            <a:r>
              <a:rPr lang="en-GB" dirty="0"/>
              <a:t>3.00PM – 4.00PM – GIRLS RUGBY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9292228"/>
      </p:ext>
    </p:extLst>
  </p:cSld>
  <p:clrMapOvr>
    <a:masterClrMapping/>
  </p:clrMapOvr>
  <p:transition spd="slow" advClick="0" advTm="10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83BC59B-8054-4A79-955D-FCEF6ECBF4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643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ADA1E2-6650-44FA-B7D7-8D7E744100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1"/>
            <a:ext cx="6555544" cy="25114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CD2221-9A3B-464D-9F16-98669E44A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2636"/>
            <a:ext cx="2261382" cy="22613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4AAD30-1672-41A9-AF5B-AA4D8D09FC79}"/>
              </a:ext>
            </a:extLst>
          </p:cNvPr>
          <p:cNvSpPr txBox="1"/>
          <p:nvPr/>
        </p:nvSpPr>
        <p:spPr>
          <a:xfrm>
            <a:off x="6756597" y="569742"/>
            <a:ext cx="49236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DHS Announcements: </a:t>
            </a:r>
          </a:p>
          <a:p>
            <a:pPr algn="ctr"/>
            <a:r>
              <a:rPr lang="en-GB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Friday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7E7D11-E9E9-40E7-9135-F8F23B991531}"/>
              </a:ext>
            </a:extLst>
          </p:cNvPr>
          <p:cNvSpPr/>
          <p:nvPr/>
        </p:nvSpPr>
        <p:spPr>
          <a:xfrm>
            <a:off x="2147666" y="2511418"/>
            <a:ext cx="10044334" cy="4346582"/>
          </a:xfrm>
          <a:prstGeom prst="rect">
            <a:avLst/>
          </a:prstGeom>
          <a:solidFill>
            <a:srgbClr val="3643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8.35AM - 8.55AM - EAL MORNING CLUB – KS4 PUPILS (YEAR 12) GSCE MATHS SUPPORT</a:t>
            </a:r>
          </a:p>
          <a:p>
            <a:endParaRPr lang="en-GB" dirty="0"/>
          </a:p>
          <a:p>
            <a:r>
              <a:rPr lang="en-GB" dirty="0"/>
              <a:t>8.35AM – 8.55AM – YEAR 10 LEXIA – MRS NELSON &amp; MRS ARCHER</a:t>
            </a:r>
          </a:p>
          <a:p>
            <a:endParaRPr lang="en-GB" dirty="0"/>
          </a:p>
          <a:p>
            <a:r>
              <a:rPr lang="en-GB" dirty="0"/>
              <a:t>10.35AM – 10.55AM – JUNIOR SU (YEARS 8&amp;9)</a:t>
            </a:r>
          </a:p>
          <a:p>
            <a:endParaRPr lang="en-GB" dirty="0"/>
          </a:p>
          <a:p>
            <a:r>
              <a:rPr lang="en-GB" dirty="0"/>
              <a:t>10.55AM – 12.35PM – GUITAR LESSONS WITH MERVYN BRAIDEN</a:t>
            </a:r>
          </a:p>
          <a:p>
            <a:endParaRPr lang="en-GB" dirty="0"/>
          </a:p>
          <a:p>
            <a:r>
              <a:rPr lang="en-GB" dirty="0"/>
              <a:t>12.35AM - 1.10PM – CHOIR – MRS HILL</a:t>
            </a:r>
          </a:p>
          <a:p>
            <a:endParaRPr lang="en-GB" dirty="0"/>
          </a:p>
          <a:p>
            <a:r>
              <a:rPr lang="en-GB" dirty="0"/>
              <a:t>12.35PM – 1.10PM – SENIOR ART CLUB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6544665"/>
      </p:ext>
    </p:extLst>
  </p:cSld>
  <p:clrMapOvr>
    <a:masterClrMapping/>
  </p:clrMapOvr>
  <p:transition spd="slow" advClick="0" advTm="10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CFD580F5-E7BF-4C1D-BEFD-4A4601EB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8E41B83-C09C-4859-AB94-511A2C0BB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9E05C4E-6F76-43EC-9537-2BA7871BB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357D09-E9B4-B918-6615-94E35961FED2}"/>
              </a:ext>
            </a:extLst>
          </p:cNvPr>
          <p:cNvSpPr txBox="1"/>
          <p:nvPr/>
        </p:nvSpPr>
        <p:spPr>
          <a:xfrm>
            <a:off x="-9123" y="0"/>
            <a:ext cx="12275013" cy="695498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5" name="Picture 4" descr="Breakfast Club - Rathoe Community Childcare">
            <a:extLst>
              <a:ext uri="{FF2B5EF4-FFF2-40B4-BE49-F238E27FC236}">
                <a16:creationId xmlns:a16="http://schemas.microsoft.com/office/drawing/2014/main" id="{60CEAD69-373F-34BF-8A47-C0598F855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06" y="542659"/>
            <a:ext cx="2238375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B0591D-8D2F-E77A-5362-9A6F595F5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228" y="4294058"/>
            <a:ext cx="3028950" cy="1514475"/>
          </a:xfrm>
          <a:prstGeom prst="rect">
            <a:avLst/>
          </a:prstGeom>
        </p:spPr>
      </p:pic>
      <p:pic>
        <p:nvPicPr>
          <p:cNvPr id="1030" name="Picture 6" descr="Tea Cliparts png images ...">
            <a:extLst>
              <a:ext uri="{FF2B5EF4-FFF2-40B4-BE49-F238E27FC236}">
                <a16:creationId xmlns:a16="http://schemas.microsoft.com/office/drawing/2014/main" id="{69281E85-BCC4-B72B-73E6-6250737C3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632" y="285484"/>
            <a:ext cx="1990725" cy="229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5C0F97-4CAE-3D3D-33C1-57DFC4CB10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6545" y="3531952"/>
            <a:ext cx="2232168" cy="27269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2416F1-C9FE-F268-7EE4-3D47893E4082}"/>
              </a:ext>
            </a:extLst>
          </p:cNvPr>
          <p:cNvSpPr txBox="1"/>
          <p:nvPr/>
        </p:nvSpPr>
        <p:spPr>
          <a:xfrm>
            <a:off x="3110610" y="950943"/>
            <a:ext cx="657629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BREAKFAST CLUB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pPr algn="ctr"/>
            <a:r>
              <a:rPr lang="en-GB" sz="24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EVERY MONDAY AND WEDNESDAY</a:t>
            </a:r>
          </a:p>
          <a:p>
            <a:pPr algn="ctr"/>
            <a:r>
              <a:rPr lang="en-GB" sz="24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IN THE CANTEEN</a:t>
            </a:r>
          </a:p>
          <a:p>
            <a:pPr algn="ctr"/>
            <a:endParaRPr lang="en-GB" sz="24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  <a:p>
            <a:pPr algn="ctr"/>
            <a:r>
              <a:rPr lang="en-GB" sz="24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8.15AM – 8.30AM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82B9D3-5210-5641-D23E-EFA69929B605}"/>
              </a:ext>
            </a:extLst>
          </p:cNvPr>
          <p:cNvSpPr txBox="1"/>
          <p:nvPr/>
        </p:nvSpPr>
        <p:spPr>
          <a:xfrm>
            <a:off x="3449455" y="4266418"/>
            <a:ext cx="59574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Bradley Hand ITC" panose="03070402050302030203" pitchFamily="66" charset="0"/>
              </a:rPr>
              <a:t>TEA AND TOAST AVAILABLE</a:t>
            </a:r>
          </a:p>
          <a:p>
            <a:pPr algn="ctr"/>
            <a:endParaRPr lang="en-GB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  <a:p>
            <a:pPr algn="ctr"/>
            <a:r>
              <a:rPr lang="en-GB" b="1" dirty="0">
                <a:solidFill>
                  <a:schemeClr val="bg1"/>
                </a:solidFill>
                <a:latin typeface="Bradley Hand ITC" panose="03070402050302030203" pitchFamily="66" charset="0"/>
              </a:rPr>
              <a:t>ALL ITEMS 20P</a:t>
            </a:r>
          </a:p>
        </p:txBody>
      </p:sp>
    </p:spTree>
    <p:extLst>
      <p:ext uri="{BB962C8B-B14F-4D97-AF65-F5344CB8AC3E}">
        <p14:creationId xmlns:p14="http://schemas.microsoft.com/office/powerpoint/2010/main" val="2648418420"/>
      </p:ext>
    </p:extLst>
  </p:cSld>
  <p:clrMapOvr>
    <a:masterClrMapping/>
  </p:clrMapOvr>
  <p:transition spd="slow" advClick="0" advTm="10000">
    <p:wipe/>
  </p:transition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888</TotalTime>
  <Words>388</Words>
  <Application>Microsoft Office PowerPoint</Application>
  <PresentationFormat>Widescreen</PresentationFormat>
  <Paragraphs>86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Bradley Hand ITC</vt:lpstr>
      <vt:lpstr>Century Gothic</vt:lpstr>
      <vt:lpstr>Vapor Trail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Erin Ballantine</dc:creator>
  <cp:lastModifiedBy>L Moore</cp:lastModifiedBy>
  <cp:revision>36</cp:revision>
  <cp:lastPrinted>2024-12-16T15:25:51Z</cp:lastPrinted>
  <dcterms:created xsi:type="dcterms:W3CDTF">2021-08-27T16:35:47Z</dcterms:created>
  <dcterms:modified xsi:type="dcterms:W3CDTF">2025-01-17T12:00:34Z</dcterms:modified>
</cp:coreProperties>
</file>