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58" r:id="rId5"/>
    <p:sldId id="259" r:id="rId6"/>
    <p:sldId id="262" r:id="rId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4EB0-D7F3-472F-A885-93E6EF276C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C8ACE-F6D7-497E-8B0D-AB1E118F7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B03E9-88A8-4AD0-8061-D02D650D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0393C-2BC5-4D37-8CD8-79577F25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F17C4-5087-4EF2-B022-14EB36B5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248297"/>
      </p:ext>
    </p:extLst>
  </p:cSld>
  <p:clrMapOvr>
    <a:masterClrMapping/>
  </p:clrMapOvr>
  <p:transition spd="slow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C2C1-AD03-4ED6-85E3-DA69B441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00A19-1317-48D3-BE62-AF6766939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0779D-D3B1-4A4C-8F21-B580A187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AFD7A-4810-4007-B243-37981419C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E6D02-779C-4EE6-82AE-98E7134B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510250"/>
      </p:ext>
    </p:extLst>
  </p:cSld>
  <p:clrMapOvr>
    <a:masterClrMapping/>
  </p:clrMapOvr>
  <p:transition spd="slow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C64528-1637-4F3D-AC9E-B8BE7653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7696B-532F-446F-A91C-AAF5CC2C7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5B87D-68BC-41FE-B3E9-E7E00885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3FA53-C68F-40D5-9569-E85EC86FA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124F6-3C89-4005-8869-C1057F914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637446"/>
      </p:ext>
    </p:extLst>
  </p:cSld>
  <p:clrMapOvr>
    <a:masterClrMapping/>
  </p:clrMapOvr>
  <p:transition spd="slow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92C62-3C66-4124-A3BE-B1C8D382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59C37-7F64-46FF-B8F5-41C75B38F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66031-E8E1-46D4-B3B9-AF243B57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310CB-6DB2-4B31-B81E-A0D1E3423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AD286-FC8F-4D17-9E1F-3ACADA9E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706053"/>
      </p:ext>
    </p:extLst>
  </p:cSld>
  <p:clrMapOvr>
    <a:masterClrMapping/>
  </p:clrMapOvr>
  <p:transition spd="slow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EDE4-046E-44BE-9C3C-D7DAF8E6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AF3F2-45B3-45C3-B71A-552059BD1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8F087-0205-425F-891A-AE4FE82E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A39D3-D6E5-4836-BAFF-1563B210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F051C-6CEF-4DB3-84FB-471A7D7D4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075354"/>
      </p:ext>
    </p:extLst>
  </p:cSld>
  <p:clrMapOvr>
    <a:masterClrMapping/>
  </p:clrMapOvr>
  <p:transition spd="slow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ECE09-6857-4A96-B859-887B7092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B707C-4FCD-430D-B033-E16D7171A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AB4D9-2D8A-4018-A545-594191AD5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46B8F-E090-47B0-BFE9-AC8089AD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8C87D-4F72-41A6-BE3F-F130ECD7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48579-B07E-4D1F-9E98-B475488C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964489"/>
      </p:ext>
    </p:extLst>
  </p:cSld>
  <p:clrMapOvr>
    <a:masterClrMapping/>
  </p:clrMapOvr>
  <p:transition spd="slow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7FAE-146F-43E4-957D-E8A84988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21FC3-6373-454C-882C-C0F663DCD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21BCD-394E-4DC7-9095-966FD7CE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95F98E-3316-450B-8E1F-2D2E0D5F9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E7632-9D1D-4AC5-B5C2-7EB7284FF3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1CFB6-A151-4CD5-8033-790D4DFA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3B7B13-A3A4-461B-98D6-BAA605F6F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D65EF5-EB3C-4F80-B26A-6263E277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96044"/>
      </p:ext>
    </p:extLst>
  </p:cSld>
  <p:clrMapOvr>
    <a:masterClrMapping/>
  </p:clrMapOvr>
  <p:transition spd="slow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6D09F-287E-4996-9508-E99DE972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9BC1F-6DE7-4374-91AF-4A20E65D2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14A2DF-BD88-4A80-B141-074891A3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3D405A-0495-4164-9F92-BB98CA3EB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47916"/>
      </p:ext>
    </p:extLst>
  </p:cSld>
  <p:clrMapOvr>
    <a:masterClrMapping/>
  </p:clrMapOvr>
  <p:transition spd="slow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C8FF46-A863-49AB-B436-DCCF12821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3C71B-7856-4EC9-9816-2D85EC5A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66411-2CCC-435B-A5D5-D45EAD92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996698"/>
      </p:ext>
    </p:extLst>
  </p:cSld>
  <p:clrMapOvr>
    <a:masterClrMapping/>
  </p:clrMapOvr>
  <p:transition spd="slow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1DC72-4D8E-4515-92E8-E48305154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34DB-F206-4CF5-BA5D-7B0FEC198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7EBBD-B66E-4030-9F24-8717DC1EF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9F95B-3846-4D59-B147-084F7ECD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787F92-C9B4-4458-9182-416C73705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571D5-2CD1-4E37-A715-568F3A0C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439924"/>
      </p:ext>
    </p:extLst>
  </p:cSld>
  <p:clrMapOvr>
    <a:masterClrMapping/>
  </p:clrMapOvr>
  <p:transition spd="slow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0FACF-3695-42BE-9C32-050C7A7F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82C96D-C914-47CF-80E2-FDA47438E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94404-9F2C-43E5-AA9E-F07C9E984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47636-7A75-4EE6-B226-405506F7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C5741-415B-4CAD-AD89-5FACD8875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88D55-213C-48E3-861B-C41504BC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82998"/>
      </p:ext>
    </p:extLst>
  </p:cSld>
  <p:clrMapOvr>
    <a:masterClrMapping/>
  </p:clrMapOvr>
  <p:transition spd="slow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A60CA-3F25-46AD-B29C-EA2E11BB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99DEC-BF71-4934-A91F-6F3CDD4A7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F36A7-923C-4C71-8EE9-C385A36D29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30649-BC43-4948-B3AC-74352EF099BC}" type="datetimeFigureOut">
              <a:rPr lang="en-GB" smtClean="0"/>
              <a:t>01/10/2024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CE798-EAA6-47DA-B233-5D1588299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DF7FC-0572-4918-AA2D-2DB5AE44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0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6555544" cy="2511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56597" y="569742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Monday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147666" y="2511418"/>
            <a:ext cx="10044334" cy="4346582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- 8.55AM - EAL MORNING CLUB</a:t>
            </a:r>
          </a:p>
          <a:p>
            <a:endParaRPr lang="en-GB" dirty="0"/>
          </a:p>
          <a:p>
            <a:r>
              <a:rPr lang="en-GB" dirty="0"/>
              <a:t>10.35AM - 10.55AM – SENIOR SU (YEARS 10-12)</a:t>
            </a:r>
          </a:p>
          <a:p>
            <a:endParaRPr lang="en-GB" dirty="0"/>
          </a:p>
          <a:p>
            <a:r>
              <a:rPr lang="en-GB" dirty="0"/>
              <a:t>2.50PM – 4.00PM – U12 (YEAR 8 BOYS) RUGBY WITH MR WILSON</a:t>
            </a:r>
          </a:p>
          <a:p>
            <a:endParaRPr lang="en-GB" dirty="0"/>
          </a:p>
          <a:p>
            <a:r>
              <a:rPr lang="en-GB" dirty="0"/>
              <a:t>3.00PM - 4.00PM – EAL HOMEWORK CLUB (ADVANCED EAL PUPILS) </a:t>
            </a:r>
          </a:p>
          <a:p>
            <a:endParaRPr lang="en-GB" dirty="0"/>
          </a:p>
          <a:p>
            <a:r>
              <a:rPr lang="en-GB" dirty="0"/>
              <a:t>3.00PM – 4.00PM – PANTO REHEARSAL</a:t>
            </a:r>
          </a:p>
        </p:txBody>
      </p:sp>
    </p:spTree>
    <p:extLst>
      <p:ext uri="{BB962C8B-B14F-4D97-AF65-F5344CB8AC3E}">
        <p14:creationId xmlns:p14="http://schemas.microsoft.com/office/powerpoint/2010/main" val="3135513915"/>
      </p:ext>
    </p:extLst>
  </p:cSld>
  <p:clrMapOvr>
    <a:masterClrMapping/>
  </p:clrMapOvr>
  <p:transition spd="slow" advClick="0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6555544" cy="2511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23041" y="494241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Tuesday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147666" y="2511418"/>
            <a:ext cx="10044334" cy="4346582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- 8.55AM - EAL MORNING CLUB</a:t>
            </a:r>
          </a:p>
          <a:p>
            <a:endParaRPr lang="en-GB" dirty="0"/>
          </a:p>
          <a:p>
            <a:r>
              <a:rPr lang="en-GB" dirty="0"/>
              <a:t>12.35 – 1.10PM – NETBALL WITH MRS IRVINE ALL YEARS</a:t>
            </a:r>
          </a:p>
          <a:p>
            <a:endParaRPr lang="en-GB" dirty="0"/>
          </a:p>
          <a:p>
            <a:r>
              <a:rPr lang="en-GB" dirty="0"/>
              <a:t>12.35PM – 1.10PM – MATHS SUPPORT IN MRS WATT’S MATHS ROOM</a:t>
            </a:r>
          </a:p>
          <a:p>
            <a:endParaRPr lang="en-GB" dirty="0"/>
          </a:p>
          <a:p>
            <a:r>
              <a:rPr lang="en-GB" dirty="0"/>
              <a:t>2.50PM – 4.15PM – U16 (YEAR 11&amp;12) RUGBY WITH MR WILSON</a:t>
            </a:r>
          </a:p>
          <a:p>
            <a:endParaRPr lang="en-GB" dirty="0"/>
          </a:p>
          <a:p>
            <a:r>
              <a:rPr lang="en-GB" dirty="0"/>
              <a:t>2.50PM – 4PM – GIRLS HOCKEY WITH MRS DAWSON</a:t>
            </a:r>
          </a:p>
          <a:p>
            <a:endParaRPr lang="en-GB" dirty="0"/>
          </a:p>
          <a:p>
            <a:r>
              <a:rPr lang="en-GB" dirty="0"/>
              <a:t>3.00PM - 4.00PM – EAL HOMEWORK CLUB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958554"/>
      </p:ext>
    </p:extLst>
  </p:cSld>
  <p:clrMapOvr>
    <a:masterClrMapping/>
  </p:clrMapOvr>
  <p:transition spd="slow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6555544" cy="2511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56597" y="569742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Wednesday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204524" y="2511418"/>
            <a:ext cx="10044334" cy="4346582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- 8.55AM - EAL MORNING CLUB – GSCE SUPPORT YR 10,11 12 (ADVANCED GROUP)</a:t>
            </a:r>
          </a:p>
          <a:p>
            <a:endParaRPr lang="en-GB" dirty="0"/>
          </a:p>
          <a:p>
            <a:r>
              <a:rPr lang="en-GB" dirty="0"/>
              <a:t>12.35PM – 1.10PM – MUSIC JAMMING SESSION WITH MRS HILL</a:t>
            </a:r>
          </a:p>
          <a:p>
            <a:endParaRPr lang="en-GB" dirty="0"/>
          </a:p>
          <a:p>
            <a:r>
              <a:rPr lang="en-GB" dirty="0"/>
              <a:t>12.35PM – 1.10PM – PANTO REHEARSAL</a:t>
            </a:r>
          </a:p>
          <a:p>
            <a:endParaRPr lang="en-GB" dirty="0"/>
          </a:p>
          <a:p>
            <a:r>
              <a:rPr lang="en-GB" dirty="0"/>
              <a:t>2.50PM – 4.00PM - U14 (YEARS 9&amp;10) RUGBY WITH MR WILSON</a:t>
            </a:r>
          </a:p>
          <a:p>
            <a:endParaRPr lang="en-GB" dirty="0"/>
          </a:p>
          <a:p>
            <a:r>
              <a:rPr lang="en-GB" dirty="0"/>
              <a:t>3.00PM – 4.00PM – GIRLS NETBALL WITH MRS IRVINE</a:t>
            </a:r>
          </a:p>
          <a:p>
            <a:endParaRPr lang="en-GB" dirty="0"/>
          </a:p>
          <a:p>
            <a:r>
              <a:rPr lang="en-GB" dirty="0"/>
              <a:t>3.00PM – 4.00PM – PANTO REHERSAL</a:t>
            </a:r>
          </a:p>
        </p:txBody>
      </p:sp>
    </p:spTree>
    <p:extLst>
      <p:ext uri="{BB962C8B-B14F-4D97-AF65-F5344CB8AC3E}">
        <p14:creationId xmlns:p14="http://schemas.microsoft.com/office/powerpoint/2010/main" val="2275764238"/>
      </p:ext>
    </p:extLst>
  </p:cSld>
  <p:clrMapOvr>
    <a:masterClrMapping/>
  </p:clrMapOvr>
  <p:transition spd="slow" advTm="1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6555544" cy="2511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56597" y="569742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Thursday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147666" y="2511418"/>
            <a:ext cx="10044334" cy="4346582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– 9.45AM – GSCE MATHS RESIT CLASS WITH MRS HILL</a:t>
            </a:r>
          </a:p>
          <a:p>
            <a:endParaRPr lang="en-GB" dirty="0"/>
          </a:p>
          <a:p>
            <a:r>
              <a:rPr lang="en-GB" dirty="0"/>
              <a:t>8.35AM - 8.55AM - EAL MORNING CLUB – KS4 PUPILS (YEAR11) </a:t>
            </a:r>
          </a:p>
          <a:p>
            <a:endParaRPr lang="en-GB" dirty="0"/>
          </a:p>
          <a:p>
            <a:r>
              <a:rPr lang="en-GB" dirty="0"/>
              <a:t>10.35AM – 10.55AM – JUNIOR SU (YEARS 8&amp;9)</a:t>
            </a:r>
          </a:p>
          <a:p>
            <a:endParaRPr lang="en-GB" dirty="0"/>
          </a:p>
          <a:p>
            <a:r>
              <a:rPr lang="en-GB" dirty="0"/>
              <a:t>12.35PM – 1.10PM – PANTO REHERSAL</a:t>
            </a:r>
          </a:p>
          <a:p>
            <a:endParaRPr lang="en-GB" dirty="0"/>
          </a:p>
          <a:p>
            <a:r>
              <a:rPr lang="en-GB" dirty="0"/>
              <a:t>12.35 – 1.10PM – NETBALL WITH MRS IRVINE ALL YEARS</a:t>
            </a:r>
          </a:p>
          <a:p>
            <a:endParaRPr lang="en-GB" dirty="0"/>
          </a:p>
          <a:p>
            <a:r>
              <a:rPr lang="en-GB" dirty="0"/>
              <a:t>12.35PM – 1.10PM – MATHS BREAKOUT IN MRS WATTS MATHS ROOM</a:t>
            </a:r>
          </a:p>
          <a:p>
            <a:endParaRPr lang="en-GB" dirty="0"/>
          </a:p>
          <a:p>
            <a:r>
              <a:rPr lang="en-GB" dirty="0"/>
              <a:t>3.00PM – 4.00PM – GIRLS FOOTBALL – MISS HENRY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292228"/>
      </p:ext>
    </p:extLst>
  </p:cSld>
  <p:clrMapOvr>
    <a:masterClrMapping/>
  </p:clrMapOvr>
  <p:transition spd="slow" advTm="1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6555544" cy="2511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56597" y="569742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Friday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147666" y="2511418"/>
            <a:ext cx="10044334" cy="4346582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- 8.55AM - EAL MORNING CLUB – KS4 PUPILS (YEAR 12) GSCE MATHS SUPPORT</a:t>
            </a:r>
          </a:p>
          <a:p>
            <a:endParaRPr lang="en-GB" dirty="0"/>
          </a:p>
          <a:p>
            <a:r>
              <a:rPr lang="en-GB" dirty="0"/>
              <a:t>10.55AM – 12.35PM – GUITAR LESSONS WITH MERVYN BRADY</a:t>
            </a:r>
          </a:p>
        </p:txBody>
      </p:sp>
    </p:spTree>
    <p:extLst>
      <p:ext uri="{BB962C8B-B14F-4D97-AF65-F5344CB8AC3E}">
        <p14:creationId xmlns:p14="http://schemas.microsoft.com/office/powerpoint/2010/main" val="1096544665"/>
      </p:ext>
    </p:extLst>
  </p:cSld>
  <p:clrMapOvr>
    <a:masterClrMapping/>
  </p:clrMapOvr>
  <p:transition spd="slow" advTm="1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Netball as a Form of Exercise ...">
            <a:extLst>
              <a:ext uri="{FF2B5EF4-FFF2-40B4-BE49-F238E27FC236}">
                <a16:creationId xmlns:a16="http://schemas.microsoft.com/office/drawing/2014/main" id="{F997EA93-B936-4B0F-0B08-8A15B44AE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721" y="463103"/>
            <a:ext cx="3322791" cy="19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1574CB-DCAA-7EA7-4583-BFC26F90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15"/>
          <a:stretch/>
        </p:blipFill>
        <p:spPr>
          <a:xfrm>
            <a:off x="8735037" y="195562"/>
            <a:ext cx="1600200" cy="28629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61C463-E08F-0CD5-FC33-DC97FDAB84A8}"/>
              </a:ext>
            </a:extLst>
          </p:cNvPr>
          <p:cNvSpPr txBox="1"/>
          <p:nvPr/>
        </p:nvSpPr>
        <p:spPr>
          <a:xfrm>
            <a:off x="2061549" y="2569906"/>
            <a:ext cx="6984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HOUSE NETBALL DATES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1181842-E9E8-170E-CEC9-FCF942C8B7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107672"/>
              </p:ext>
            </p:extLst>
          </p:nvPr>
        </p:nvGraphicFramePr>
        <p:xfrm>
          <a:off x="923721" y="3526781"/>
          <a:ext cx="9411516" cy="2862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532">
                  <a:extLst>
                    <a:ext uri="{9D8B030D-6E8A-4147-A177-3AD203B41FA5}">
                      <a16:colId xmlns:a16="http://schemas.microsoft.com/office/drawing/2014/main" val="4062578948"/>
                    </a:ext>
                  </a:extLst>
                </a:gridCol>
                <a:gridCol w="3155992">
                  <a:extLst>
                    <a:ext uri="{9D8B030D-6E8A-4147-A177-3AD203B41FA5}">
                      <a16:colId xmlns:a16="http://schemas.microsoft.com/office/drawing/2014/main" val="3870288408"/>
                    </a:ext>
                  </a:extLst>
                </a:gridCol>
                <a:gridCol w="3155992">
                  <a:extLst>
                    <a:ext uri="{9D8B030D-6E8A-4147-A177-3AD203B41FA5}">
                      <a16:colId xmlns:a16="http://schemas.microsoft.com/office/drawing/2014/main" val="1890336751"/>
                    </a:ext>
                  </a:extLst>
                </a:gridCol>
              </a:tblGrid>
              <a:tr h="47715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408578"/>
                  </a:ext>
                </a:extLst>
              </a:tr>
              <a:tr h="477154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THURSDAY 17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5&amp;6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680992"/>
                  </a:ext>
                </a:extLst>
              </a:tr>
              <a:tr h="477154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WEDNESDAY 9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3&amp;4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458947"/>
                  </a:ext>
                </a:extLst>
              </a:tr>
              <a:tr h="477154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THURSDAY 10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3&amp;4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240943"/>
                  </a:ext>
                </a:extLst>
              </a:tr>
              <a:tr h="477154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TUESDAY 10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669589"/>
                  </a:ext>
                </a:extLst>
              </a:tr>
              <a:tr h="477154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YEAR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MONDAY 7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9776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D061919-7737-5BB8-D3F2-FB1B194554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96" r="23873" b="6970"/>
          <a:stretch/>
        </p:blipFill>
        <p:spPr>
          <a:xfrm>
            <a:off x="5170233" y="468554"/>
            <a:ext cx="2195469" cy="19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0651"/>
      </p:ext>
    </p:extLst>
  </p:cSld>
  <p:clrMapOvr>
    <a:masterClrMapping/>
  </p:clrMapOvr>
  <p:transition spd="slow" advTm="10000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318</Words>
  <Application>Microsoft Office PowerPoint</Application>
  <PresentationFormat>Widescreen</PresentationFormat>
  <Paragraphs>75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Ballantine</dc:creator>
  <cp:lastModifiedBy>Sub Account</cp:lastModifiedBy>
  <cp:revision>17</cp:revision>
  <cp:lastPrinted>2024-09-27T13:14:00Z</cp:lastPrinted>
  <dcterms:created xsi:type="dcterms:W3CDTF">2021-08-27T16:35:47Z</dcterms:created>
  <dcterms:modified xsi:type="dcterms:W3CDTF">2024-10-01T07:04:49Z</dcterms:modified>
</cp:coreProperties>
</file>